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embeddings/oleObject1.docx" ContentType="application/vnd.openxmlformats-officedocument.wordprocessingml.document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7.jpeg" ContentType="image/jpeg"/>
  <Override PartName="/ppt/media/image1.png" ContentType="image/png"/>
  <Override PartName="/ppt/media/image2.png" ContentType="image/png"/>
  <Override PartName="/ppt/media/image9.jpeg" ContentType="image/jpeg"/>
  <Override PartName="/ppt/media/image17.jpeg" ContentType="image/jpeg"/>
  <Override PartName="/ppt/media/image3.png" ContentType="image/png"/>
  <Override PartName="/ppt/media/image6.jpeg" ContentType="image/jpeg"/>
  <Override PartName="/ppt/media/image4.png" ContentType="image/png"/>
  <Override PartName="/ppt/media/image5.jpeg" ContentType="image/jpeg"/>
  <Override PartName="/ppt/media/image8.jpeg" ContentType="image/jpeg"/>
  <Override PartName="/ppt/media/image10.wmf" ContentType="image/x-wmf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png" ContentType="image/png"/>
  <Override PartName="/ppt/media/image16.png" ContentType="image/png"/>
  <Override PartName="/ppt/media/image18.jpeg" ContentType="image/jpeg"/>
  <Override PartName="/ppt/media/image19.jpeg" ContentType="image/jpeg"/>
  <Override PartName="/ppt/media/image20.jpeg" ContentType="image/jpe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www.ago.net/every-now-then-reframing-nationhood" TargetMode="Externa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://guxiong.ca/en/solo-exhibition/a-river-of-migration/" TargetMode="External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oi6WM_SGB_o" TargetMode="Externa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package" Target="../embeddings/oleObject1.docx"/><Relationship Id="rId3" Type="http://schemas.openxmlformats.org/officeDocument/2006/relationships/image" Target="../media/image10.wmf"/><Relationship Id="rId4" Type="http://schemas.openxmlformats.org/officeDocument/2006/relationships/hyperlink" Target="http://www.embassyofimagination.com/about/" TargetMode="External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2"/>
          <p:cNvSpPr/>
          <p:nvPr/>
        </p:nvSpPr>
        <p:spPr>
          <a:xfrm>
            <a:off x="504000" y="1769040"/>
            <a:ext cx="907056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3"/>
          <p:cNvSpPr/>
          <p:nvPr/>
        </p:nvSpPr>
        <p:spPr>
          <a:xfrm>
            <a:off x="2016000" y="6552000"/>
            <a:ext cx="593604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http://www.ago.net/every-now-then-reframing-nationhood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1849680" y="1332000"/>
            <a:ext cx="6285600" cy="3999600"/>
          </a:xfrm>
          <a:prstGeom prst="rect">
            <a:avLst/>
          </a:prstGeom>
          <a:ln>
            <a:noFill/>
          </a:ln>
        </p:spPr>
      </p:pic>
      <p:sp>
        <p:nvSpPr>
          <p:cNvPr id="76" name="CustomShape 4"/>
          <p:cNvSpPr/>
          <p:nvPr/>
        </p:nvSpPr>
        <p:spPr>
          <a:xfrm>
            <a:off x="360000" y="5976000"/>
            <a:ext cx="309528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Meryl McMaster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i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Edge of a Moment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"/>
          <p:cNvSpPr/>
          <p:nvPr/>
        </p:nvSpPr>
        <p:spPr>
          <a:xfrm>
            <a:off x="153360" y="6552000"/>
            <a:ext cx="13575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el"/>
                <a:ea typeface="DejaVu Sans"/>
              </a:rPr>
              <a:t>Bloodlines I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el"/>
                <a:ea typeface="DejaVu Sans"/>
              </a:rPr>
              <a:t>2016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2505600" y="180000"/>
            <a:ext cx="5485320" cy="7314120"/>
          </a:xfrm>
          <a:prstGeom prst="rect">
            <a:avLst/>
          </a:prstGeom>
          <a:ln>
            <a:noFill/>
          </a:ln>
        </p:spPr>
      </p:pic>
      <p:sp>
        <p:nvSpPr>
          <p:cNvPr id="116" name="CustomShape 3"/>
          <p:cNvSpPr/>
          <p:nvPr/>
        </p:nvSpPr>
        <p:spPr>
          <a:xfrm>
            <a:off x="108000" y="6336000"/>
            <a:ext cx="24321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el"/>
                <a:ea typeface="DejaVu Sans"/>
              </a:rPr>
              <a:t>Curtis Talwst Santiago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>
            <a:off x="504000" y="1769040"/>
            <a:ext cx="907056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2916000" y="144000"/>
            <a:ext cx="5485320" cy="7314120"/>
          </a:xfrm>
          <a:prstGeom prst="rect">
            <a:avLst/>
          </a:prstGeom>
          <a:ln>
            <a:noFill/>
          </a:ln>
        </p:spPr>
      </p:pic>
      <p:sp>
        <p:nvSpPr>
          <p:cNvPr id="120" name="CustomShape 3"/>
          <p:cNvSpPr/>
          <p:nvPr/>
        </p:nvSpPr>
        <p:spPr>
          <a:xfrm>
            <a:off x="153360" y="6552000"/>
            <a:ext cx="13575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el"/>
                <a:ea typeface="DejaVu Sans"/>
              </a:rPr>
              <a:t>Me with Mask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el"/>
                <a:ea typeface="DejaVu Sans"/>
              </a:rPr>
              <a:t>2016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2"/>
          <p:cNvSpPr/>
          <p:nvPr/>
        </p:nvSpPr>
        <p:spPr>
          <a:xfrm>
            <a:off x="504000" y="1769040"/>
            <a:ext cx="907056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3"/>
          <p:cNvSpPr/>
          <p:nvPr/>
        </p:nvSpPr>
        <p:spPr>
          <a:xfrm>
            <a:off x="288000" y="6453720"/>
            <a:ext cx="31669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Robert Houle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Parfleches for the Last Supper #6: Andrew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3056760" y="1572480"/>
            <a:ext cx="4443480" cy="457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"/>
          <p:cNvSpPr/>
          <p:nvPr/>
        </p:nvSpPr>
        <p:spPr>
          <a:xfrm>
            <a:off x="504000" y="1769040"/>
            <a:ext cx="907056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3"/>
          <p:cNvSpPr/>
          <p:nvPr/>
        </p:nvSpPr>
        <p:spPr>
          <a:xfrm>
            <a:off x="288000" y="6453720"/>
            <a:ext cx="31669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Robert Houle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Parfleches for the Last Supper #12: Jesus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3051720" y="1535400"/>
            <a:ext cx="4596120" cy="457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"/>
          <p:cNvSpPr/>
          <p:nvPr/>
        </p:nvSpPr>
        <p:spPr>
          <a:xfrm>
            <a:off x="504000" y="1769040"/>
            <a:ext cx="907056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3"/>
          <p:cNvSpPr/>
          <p:nvPr/>
        </p:nvSpPr>
        <p:spPr>
          <a:xfrm>
            <a:off x="288000" y="6453720"/>
            <a:ext cx="31669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Robert Houle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Parfleches for the Last Supper #11: Judas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3136680" y="1563480"/>
            <a:ext cx="4494240" cy="457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2"/>
          <p:cNvSpPr/>
          <p:nvPr/>
        </p:nvSpPr>
        <p:spPr>
          <a:xfrm>
            <a:off x="504000" y="1769040"/>
            <a:ext cx="907056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3"/>
          <p:cNvSpPr/>
          <p:nvPr/>
        </p:nvSpPr>
        <p:spPr>
          <a:xfrm>
            <a:off x="2533680" y="7056000"/>
            <a:ext cx="574524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http://guxiong.ca/en/solo-exhibition/a-river-of-migration/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-72000" y="-792000"/>
            <a:ext cx="10078560" cy="6718320"/>
          </a:xfrm>
          <a:prstGeom prst="rect">
            <a:avLst/>
          </a:prstGeom>
          <a:ln>
            <a:noFill/>
          </a:ln>
        </p:spPr>
      </p:pic>
      <p:sp>
        <p:nvSpPr>
          <p:cNvPr id="137" name="CustomShape 4"/>
          <p:cNvSpPr/>
          <p:nvPr/>
        </p:nvSpPr>
        <p:spPr>
          <a:xfrm>
            <a:off x="432000" y="6197760"/>
            <a:ext cx="208476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Gu Xiong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From: A River of Migration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2016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2"/>
          <p:cNvSpPr/>
          <p:nvPr/>
        </p:nvSpPr>
        <p:spPr>
          <a:xfrm>
            <a:off x="504000" y="1769040"/>
            <a:ext cx="907056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3"/>
          <p:cNvSpPr/>
          <p:nvPr/>
        </p:nvSpPr>
        <p:spPr>
          <a:xfrm>
            <a:off x="2592000" y="6957720"/>
            <a:ext cx="53262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https://www.youtube.com/watch?v=oi6WM_SGB_o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4"/>
          <p:cNvSpPr/>
          <p:nvPr/>
        </p:nvSpPr>
        <p:spPr>
          <a:xfrm>
            <a:off x="360000" y="6264000"/>
            <a:ext cx="4390920" cy="78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Amalie Atkins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Still from: </a:t>
            </a:r>
            <a:r>
              <a:rPr b="1" i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live on the edge of disaster and imagine we are in a musical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i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2013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0" y="234360"/>
            <a:ext cx="1008000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2"/>
          <p:cNvSpPr/>
          <p:nvPr/>
        </p:nvSpPr>
        <p:spPr>
          <a:xfrm>
            <a:off x="504000" y="1769040"/>
            <a:ext cx="907056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3"/>
          <p:cNvSpPr/>
          <p:nvPr/>
        </p:nvSpPr>
        <p:spPr>
          <a:xfrm>
            <a:off x="-36000" y="6645960"/>
            <a:ext cx="10085760" cy="62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el"/>
                <a:ea typeface="DejaVu Sans"/>
              </a:rPr>
              <a:t>Ruth Cuthand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el"/>
                <a:ea typeface="DejaVu Sans"/>
              </a:rPr>
              <a:t>DANCE LITTLE HORSIE DANCE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el"/>
                <a:ea typeface="DejaVu Sans"/>
              </a:rPr>
              <a:t>1984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2384640" y="0"/>
            <a:ext cx="6182640" cy="755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"/>
          <p:cNvSpPr/>
          <p:nvPr/>
        </p:nvSpPr>
        <p:spPr>
          <a:xfrm>
            <a:off x="504000" y="1769040"/>
            <a:ext cx="907056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3"/>
          <p:cNvSpPr/>
          <p:nvPr/>
        </p:nvSpPr>
        <p:spPr>
          <a:xfrm>
            <a:off x="144000" y="6805440"/>
            <a:ext cx="27766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Shuvinai Ashoona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Untitled (148-1904)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Coloured Pencil on Paper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000440" y="144000"/>
            <a:ext cx="8571960" cy="626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2"/>
          <p:cNvSpPr/>
          <p:nvPr/>
        </p:nvSpPr>
        <p:spPr>
          <a:xfrm>
            <a:off x="504000" y="1769040"/>
            <a:ext cx="907056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3"/>
          <p:cNvSpPr/>
          <p:nvPr/>
        </p:nvSpPr>
        <p:spPr>
          <a:xfrm>
            <a:off x="30960" y="6669360"/>
            <a:ext cx="99759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el"/>
                <a:ea typeface="DejaVu Sans"/>
              </a:rPr>
              <a:t>Towards Something New and Beautiful + Future Snowmachines in Kinngait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el"/>
                <a:ea typeface="DejaVu Sans"/>
              </a:rPr>
              <a:t>Installation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6721560"/>
          </a:xfrm>
          <a:prstGeom prst="rect">
            <a:avLst/>
          </a:prstGeom>
          <a:ln>
            <a:noFill/>
          </a:ln>
        </p:spPr>
      </p:pic>
      <p:graphicFrame>
        <p:nvGraphicFramePr>
          <p:cNvPr id="94" name="Object 4"/>
          <p:cNvGraphicFramePr/>
          <p:nvPr/>
        </p:nvGraphicFramePr>
        <p:xfrm>
          <a:off x="5616000" y="6336000"/>
          <a:ext cx="6118200" cy="1076760"/>
        </p:xfrm>
        <a:graphic>
          <a:graphicData uri="http://schemas.openxmlformats.org/presentationml/2006/ole">
            <p:oleObj progId="Word.Document.12" r:id="rId2" spid="">
              <p:embed/>
              <p:pic>
                <p:nvPicPr>
                  <p:cNvPr id="95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5616000" y="6336000"/>
                    <a:ext cx="6118200" cy="1076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sp>
        <p:nvSpPr>
          <p:cNvPr id="96" name="CustomShape 5"/>
          <p:cNvSpPr/>
          <p:nvPr/>
        </p:nvSpPr>
        <p:spPr>
          <a:xfrm>
            <a:off x="2680200" y="7238520"/>
            <a:ext cx="47592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http://www.embassyofimagination.com/about/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2"/>
          <p:cNvSpPr/>
          <p:nvPr/>
        </p:nvSpPr>
        <p:spPr>
          <a:xfrm>
            <a:off x="504000" y="1769040"/>
            <a:ext cx="907056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3"/>
          <p:cNvSpPr/>
          <p:nvPr/>
        </p:nvSpPr>
        <p:spPr>
          <a:xfrm>
            <a:off x="2153160" y="6912000"/>
            <a:ext cx="590976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 rot="5416200">
            <a:off x="3171600" y="1250640"/>
            <a:ext cx="6094440" cy="4056120"/>
          </a:xfrm>
          <a:prstGeom prst="rect">
            <a:avLst/>
          </a:prstGeom>
          <a:ln>
            <a:noFill/>
          </a:ln>
        </p:spPr>
      </p:pic>
      <p:sp>
        <p:nvSpPr>
          <p:cNvPr id="101" name="CustomShape 4"/>
          <p:cNvSpPr/>
          <p:nvPr/>
        </p:nvSpPr>
        <p:spPr>
          <a:xfrm>
            <a:off x="963720" y="5549400"/>
            <a:ext cx="256320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el"/>
                <a:ea typeface="DejaVu Sans"/>
              </a:rPr>
              <a:t>Nuit Blanche Wild Bees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el"/>
                <a:ea typeface="DejaVu Sans"/>
              </a:rPr>
              <a:t>Charmaine Lurch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2592000" y="360"/>
            <a:ext cx="5011200" cy="755856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432000" y="6480000"/>
            <a:ext cx="14965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Laura Millard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From: </a:t>
            </a:r>
            <a:r>
              <a:rPr b="1" i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Meltwater </a:t>
            </a:r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series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2"/>
          <p:cNvSpPr/>
          <p:nvPr/>
        </p:nvSpPr>
        <p:spPr>
          <a:xfrm>
            <a:off x="504000" y="1769040"/>
            <a:ext cx="907056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2649960" y="1152000"/>
            <a:ext cx="5484960" cy="4741920"/>
          </a:xfrm>
          <a:prstGeom prst="rect">
            <a:avLst/>
          </a:prstGeom>
          <a:ln>
            <a:noFill/>
          </a:ln>
        </p:spPr>
      </p:pic>
      <p:sp>
        <p:nvSpPr>
          <p:cNvPr id="108" name="CustomShape 3"/>
          <p:cNvSpPr/>
          <p:nvPr/>
        </p:nvSpPr>
        <p:spPr>
          <a:xfrm>
            <a:off x="612360" y="6392880"/>
            <a:ext cx="2482560" cy="73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el"/>
                <a:ea typeface="DejaVu Sans"/>
              </a:rPr>
              <a:t>Ed Pien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el"/>
                <a:ea typeface="DejaVu Sans"/>
              </a:rPr>
              <a:t>The Offering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el"/>
                <a:ea typeface="DejaVu Sans"/>
              </a:rPr>
              <a:t>2009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2"/>
          <p:cNvSpPr/>
          <p:nvPr/>
        </p:nvSpPr>
        <p:spPr>
          <a:xfrm>
            <a:off x="504000" y="1769040"/>
            <a:ext cx="907056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3096360" y="360"/>
            <a:ext cx="5038560" cy="7558560"/>
          </a:xfrm>
          <a:prstGeom prst="rect">
            <a:avLst/>
          </a:prstGeom>
          <a:ln>
            <a:noFill/>
          </a:ln>
        </p:spPr>
      </p:pic>
      <p:sp>
        <p:nvSpPr>
          <p:cNvPr id="112" name="CustomShape 3"/>
          <p:cNvSpPr/>
          <p:nvPr/>
        </p:nvSpPr>
        <p:spPr>
          <a:xfrm>
            <a:off x="504000" y="5976000"/>
            <a:ext cx="179892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el"/>
                <a:ea typeface="DejaVu Sans"/>
              </a:rPr>
              <a:t>Esm AA Mohamoud and Qendrim Hoiti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el"/>
                <a:ea typeface="DejaVu Sans"/>
              </a:rPr>
              <a:t>From: Basketball Performance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Application>LibreOffice/5.2.6.2$Windows_x86 LibreOffice_project/a3100ed2409ebf1c212f5048fbe377c281438fdc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2017-09-21T19:32:35Z</dcterms:created>
  <dc:creator/>
  <dc:description/>
  <dc:language>en-CA</dc:language>
  <cp:lastModifiedBy/>
  <dcterms:modified xsi:type="dcterms:W3CDTF">2017-09-24T10:15:43Z</dcterms:modified>
  <cp:revision>8</cp:revision>
  <dc:subject/>
  <dc:title/>
</cp:coreProperties>
</file>